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2" r:id="rId8"/>
    <p:sldId id="273" r:id="rId9"/>
    <p:sldId id="263" r:id="rId10"/>
    <p:sldId id="268" r:id="rId11"/>
    <p:sldId id="264" r:id="rId12"/>
    <p:sldId id="269" r:id="rId13"/>
    <p:sldId id="265" r:id="rId14"/>
    <p:sldId id="266" r:id="rId15"/>
    <p:sldId id="270" r:id="rId16"/>
    <p:sldId id="27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0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0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2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6BCF-D66A-487E-A546-C235EAD8506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CF22-0494-4237-B172-85D8E6E4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R! Program Control</a:t>
            </a:r>
            <a:br>
              <a:rPr lang="en-US" dirty="0" smtClean="0"/>
            </a:br>
            <a:r>
              <a:rPr lang="en-US" dirty="0" smtClean="0"/>
              <a:t>&amp; Basic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Nathaniel </a:t>
            </a:r>
            <a:r>
              <a:rPr lang="en-US" dirty="0" err="1" smtClean="0"/>
              <a:t>MacHardy</a:t>
            </a:r>
            <a:endParaRPr lang="en-US" dirty="0" smtClean="0"/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5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doesn't matter if you’re doing the same thing each time </a:t>
            </a:r>
          </a:p>
          <a:p>
            <a:pPr lvl="1"/>
            <a:r>
              <a:rPr lang="en-US" dirty="0" smtClean="0"/>
              <a:t>only the length of the range matters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print the same thing ten times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for(x in 1:10)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cat(“Happy Birthday to You!”)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95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loop index (</a:t>
            </a:r>
            <a:r>
              <a:rPr lang="en-US" dirty="0" err="1" smtClean="0"/>
              <a:t>i</a:t>
            </a:r>
            <a:r>
              <a:rPr lang="en-US" dirty="0" smtClean="0"/>
              <a:t> in this example) to put variations on each execution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print numbers from 1 to 100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 in 1:100)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cat(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834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set the range to a useful vector other than 1, 2, 3, 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print the values of variable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(observation in variable)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cat(observation)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869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doing something until condition is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while(condition)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this over and over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66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doing something until condition is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&lt;- 0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while(x&lt;10)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cat(x)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&lt;- x + 1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979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Repeat something until told to stop (usually need IF/THEN)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repeat{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something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exit.condition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break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01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Repat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I’ve never needed to use these but they CAN be useful: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# sample until certain conditions are met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epeat {</a:t>
            </a:r>
          </a:p>
          <a:p>
            <a:pPr marL="0" indent="0">
              <a:buNone/>
            </a:pPr>
            <a:r>
              <a:rPr lang="en-US" dirty="0" smtClean="0"/>
              <a:t>	x &lt;- </a:t>
            </a:r>
            <a:r>
              <a:rPr lang="en-US" dirty="0" err="1" smtClean="0"/>
              <a:t>rnorm</a:t>
            </a:r>
            <a:r>
              <a:rPr lang="en-US" dirty="0" smtClean="0"/>
              <a:t>(mean=0,sd=1,n=1)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this will EVENTUALLY be true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if(x &gt; 10) {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break</a:t>
            </a:r>
          </a:p>
          <a:p>
            <a:pPr marL="0" indent="0">
              <a:buNone/>
            </a:pPr>
            <a:r>
              <a:rPr lang="en-US" dirty="0" smtClean="0"/>
              <a:t>	}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36555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If/Then with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hardly ever need to use IF/THEN Loops for data management in R since you can use vectors</a:t>
            </a:r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 SAS-style IF/THEN</a:t>
            </a:r>
            <a:r>
              <a:rPr lang="en-US" dirty="0" smtClean="0"/>
              <a:t> Loop		# R 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high &lt;- rep(NA, length(value))</a:t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</a:t>
            </a:r>
            <a:r>
              <a:rPr lang="en-US" dirty="0" smtClean="0"/>
              <a:t> in value) {						</a:t>
            </a:r>
          </a:p>
          <a:p>
            <a:pPr marL="457200" lvl="1" indent="0">
              <a:buNone/>
            </a:pPr>
            <a:r>
              <a:rPr lang="en-US" dirty="0" smtClean="0"/>
              <a:t>	if(value[</a:t>
            </a:r>
            <a:r>
              <a:rPr lang="en-US" dirty="0" err="1" smtClean="0"/>
              <a:t>i</a:t>
            </a:r>
            <a:r>
              <a:rPr lang="en-US" dirty="0" smtClean="0"/>
              <a:t>] &gt; 10) {			high &lt;- (value &gt; 10)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high[</a:t>
            </a:r>
            <a:r>
              <a:rPr lang="en-US" dirty="0" err="1" smtClean="0"/>
              <a:t>i</a:t>
            </a:r>
            <a:r>
              <a:rPr lang="en-US" dirty="0" smtClean="0"/>
              <a:t>] &lt;- TRUE</a:t>
            </a:r>
          </a:p>
          <a:p>
            <a:pPr marL="457200" lvl="1" indent="0">
              <a:buNone/>
            </a:pPr>
            <a:r>
              <a:rPr lang="en-US" dirty="0" smtClean="0"/>
              <a:t>	} else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high[</a:t>
            </a:r>
            <a:r>
              <a:rPr lang="en-US" dirty="0" err="1" smtClean="0"/>
              <a:t>i</a:t>
            </a:r>
            <a:r>
              <a:rPr lang="en-US" dirty="0" smtClean="0"/>
              <a:t>] &lt;- FALSE</a:t>
            </a:r>
          </a:p>
          <a:p>
            <a:pPr marL="457200" lvl="1" indent="0">
              <a:buNone/>
            </a:pPr>
            <a:r>
              <a:rPr lang="en-US" dirty="0" smtClean="0"/>
              <a:t>	}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047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Program </a:t>
            </a:r>
            <a:r>
              <a:rPr lang="en-US" dirty="0"/>
              <a:t>C</a:t>
            </a:r>
            <a:r>
              <a:rPr lang="en-US" dirty="0" smtClean="0"/>
              <a:t>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we’ve written scripts</a:t>
            </a:r>
          </a:p>
          <a:p>
            <a:pPr lvl="1"/>
            <a:r>
              <a:rPr lang="en-US" dirty="0" smtClean="0"/>
              <a:t>Scripts do the same thing every time</a:t>
            </a:r>
          </a:p>
          <a:p>
            <a:r>
              <a:rPr lang="en-US" dirty="0" smtClean="0"/>
              <a:t>Control lets programs “make smart choices”</a:t>
            </a:r>
          </a:p>
          <a:p>
            <a:pPr lvl="1"/>
            <a:r>
              <a:rPr lang="en-US" dirty="0" smtClean="0"/>
              <a:t>Do different analyses depending on the data</a:t>
            </a:r>
          </a:p>
          <a:p>
            <a:pPr lvl="1"/>
            <a:r>
              <a:rPr lang="en-US" dirty="0" smtClean="0"/>
              <a:t>Display error messages/warnings</a:t>
            </a:r>
          </a:p>
          <a:p>
            <a:pPr lvl="1"/>
            <a:r>
              <a:rPr lang="en-US" dirty="0" smtClean="0"/>
              <a:t>Classify observations using decision trees</a:t>
            </a:r>
          </a:p>
          <a:p>
            <a:pPr lvl="1"/>
            <a:r>
              <a:rPr lang="en-US" dirty="0" smtClean="0"/>
              <a:t>Write other “branching” 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1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condition is true, THEN do something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if(condition)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# put code here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7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 error checking example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data$percent</a:t>
            </a:r>
            <a:r>
              <a:rPr lang="en-US" dirty="0" smtClean="0"/>
              <a:t> &gt; 100)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cat(“Data out of bounds!”)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2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/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ELSE triggers when IF does not (optional)</a:t>
            </a:r>
          </a:p>
          <a:p>
            <a:r>
              <a:rPr lang="en-US" dirty="0" smtClean="0"/>
              <a:t>Has to be on same line as the if’s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if(condition)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# do something here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# do something else here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3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/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 smart function example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analysis &lt;- function(variable)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if( class(variable) %in% “numeric” 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mean(variable)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table(variable)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77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/ Else if / Else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one or more else if statements if you want more than two branches: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if(a)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a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 </a:t>
            </a:r>
            <a:r>
              <a:rPr lang="en-US" dirty="0" smtClean="0"/>
              <a:t>else if (b)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b</a:t>
            </a:r>
          </a:p>
          <a:p>
            <a:pPr marL="0" indent="0">
              <a:buNone/>
            </a:pPr>
            <a:r>
              <a:rPr lang="en-US" dirty="0" smtClean="0"/>
              <a:t>} else if (c)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c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something else (d?)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18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 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if(x&lt;5)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cat("Low")</a:t>
            </a:r>
          </a:p>
          <a:p>
            <a:pPr marL="0" indent="0">
              <a:buNone/>
            </a:pPr>
            <a:r>
              <a:rPr lang="en-US" dirty="0" smtClean="0"/>
              <a:t>  	} else if (x&lt;8) {</a:t>
            </a:r>
          </a:p>
          <a:p>
            <a:pPr marL="0" indent="0">
              <a:buNone/>
            </a:pPr>
            <a:r>
              <a:rPr lang="en-US" dirty="0" smtClean="0"/>
              <a:t>    		cat("Med") </a:t>
            </a:r>
          </a:p>
          <a:p>
            <a:pPr marL="0" indent="0">
              <a:buNone/>
            </a:pPr>
            <a:r>
              <a:rPr lang="en-US" dirty="0" smtClean="0"/>
              <a:t> 	} else {</a:t>
            </a:r>
          </a:p>
          <a:p>
            <a:pPr marL="0" indent="0">
              <a:buNone/>
            </a:pPr>
            <a:r>
              <a:rPr lang="en-US" dirty="0" smtClean="0"/>
              <a:t>    		cat("High")  </a:t>
            </a:r>
          </a:p>
          <a:p>
            <a:pPr marL="0" indent="0">
              <a:buNone/>
            </a:pPr>
            <a:r>
              <a:rPr lang="en-US" dirty="0" smtClean="0"/>
              <a:t>  	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9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Loops allow you to repeat operations </a:t>
            </a:r>
          </a:p>
          <a:p>
            <a:pPr lvl="1"/>
            <a:r>
              <a:rPr lang="en-US" dirty="0" smtClean="0"/>
              <a:t>with variations (optional)</a:t>
            </a:r>
          </a:p>
          <a:p>
            <a:r>
              <a:rPr lang="en-US" dirty="0" smtClean="0"/>
              <a:t>Range: a vector to iterate through</a:t>
            </a:r>
            <a:endParaRPr lang="en-US" dirty="0"/>
          </a:p>
          <a:p>
            <a:r>
              <a:rPr lang="en-US" dirty="0" smtClean="0"/>
              <a:t>Index: refers to the current iteration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for(index in range)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do something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4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345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Learn R! Program Control &amp; Basic Graphics</vt:lpstr>
      <vt:lpstr>What is Program Control?</vt:lpstr>
      <vt:lpstr>If</vt:lpstr>
      <vt:lpstr>If</vt:lpstr>
      <vt:lpstr>If / Else</vt:lpstr>
      <vt:lpstr>If / Else</vt:lpstr>
      <vt:lpstr>If / Else if / Else </vt:lpstr>
      <vt:lpstr>Else if example</vt:lpstr>
      <vt:lpstr>Loops</vt:lpstr>
      <vt:lpstr>For Loops</vt:lpstr>
      <vt:lpstr>For Loops</vt:lpstr>
      <vt:lpstr>Choosing a range</vt:lpstr>
      <vt:lpstr>While Loops</vt:lpstr>
      <vt:lpstr>While Loops</vt:lpstr>
      <vt:lpstr>Repeat Loops</vt:lpstr>
      <vt:lpstr>Repat Loops</vt:lpstr>
      <vt:lpstr>Implicit If/Then with Vectors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R! Program Control &amp; Basic Graphics</dc:title>
  <dc:creator>Nat</dc:creator>
  <cp:lastModifiedBy>Nat</cp:lastModifiedBy>
  <cp:revision>30</cp:revision>
  <dcterms:created xsi:type="dcterms:W3CDTF">2014-10-01T13:25:41Z</dcterms:created>
  <dcterms:modified xsi:type="dcterms:W3CDTF">2014-10-01T14:19:28Z</dcterms:modified>
</cp:coreProperties>
</file>